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2"/>
  </p:notesMasterIdLst>
  <p:sldIdLst>
    <p:sldId id="256" r:id="rId2"/>
    <p:sldId id="260" r:id="rId3"/>
    <p:sldId id="287" r:id="rId4"/>
    <p:sldId id="258" r:id="rId5"/>
    <p:sldId id="285" r:id="rId6"/>
    <p:sldId id="290" r:id="rId7"/>
    <p:sldId id="291" r:id="rId8"/>
    <p:sldId id="288" r:id="rId9"/>
    <p:sldId id="289" r:id="rId10"/>
    <p:sldId id="286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ali" panose="020B0604020202020204" charset="-34"/>
      <p:regular r:id="rId17"/>
      <p:bold r:id="rId18"/>
      <p:italic r:id="rId19"/>
      <p:boldItalic r:id="rId20"/>
    </p:embeddedFont>
    <p:embeddedFont>
      <p:font typeface="Mali SemiBold" panose="020B0604020202020204" charset="-34"/>
      <p:regular r:id="rId21"/>
      <p:bold r:id="rId22"/>
      <p:italic r:id="rId23"/>
      <p:boldItalic r:id="rId24"/>
    </p:embeddedFont>
    <p:embeddedFont>
      <p:font typeface="Nunito" panose="020B0604020202020204" charset="0"/>
      <p:regular r:id="rId25"/>
      <p:bold r:id="rId26"/>
      <p:italic r:id="rId27"/>
      <p:boldItalic r:id="rId28"/>
    </p:embeddedFont>
    <p:embeddedFont>
      <p:font typeface="Nunito Light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17DF2B-C138-4C19-8758-5CB9F021308D}">
  <a:tblStyle styleId="{3E17DF2B-C138-4C19-8758-5CB9F02130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>
        <p:scale>
          <a:sx n="93" d="100"/>
          <a:sy n="93" d="100"/>
        </p:scale>
        <p:origin x="118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85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5333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95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29000" y="772625"/>
            <a:ext cx="714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409171" y="2429676"/>
            <a:ext cx="5318543" cy="7882145"/>
            <a:chOff x="3485371" y="1424851"/>
            <a:chExt cx="5318543" cy="788214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3485371" y="1958251"/>
              <a:ext cx="468816" cy="7120145"/>
              <a:chOff x="1447800" y="152400"/>
              <a:chExt cx="318597" cy="4838699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452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447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3808592" y="1577251"/>
              <a:ext cx="468816" cy="7120145"/>
              <a:chOff x="1600200" y="152400"/>
              <a:chExt cx="318597" cy="4838699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1604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600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4131812" y="2186851"/>
              <a:ext cx="468816" cy="7120145"/>
              <a:chOff x="533400" y="152400"/>
              <a:chExt cx="318597" cy="4838699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537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33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4455033" y="1729651"/>
              <a:ext cx="468816" cy="7120145"/>
              <a:chOff x="685800" y="152400"/>
              <a:chExt cx="318597" cy="4838699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690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" name="Google Shape;24;p2"/>
            <p:cNvGrpSpPr/>
            <p:nvPr/>
          </p:nvGrpSpPr>
          <p:grpSpPr>
            <a:xfrm>
              <a:off x="4778254" y="1424851"/>
              <a:ext cx="468816" cy="7120145"/>
              <a:chOff x="838200" y="152400"/>
              <a:chExt cx="318597" cy="4838699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842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6" name="Google Shape;2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838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" name="Google Shape;27;p2"/>
            <p:cNvGrpSpPr/>
            <p:nvPr/>
          </p:nvGrpSpPr>
          <p:grpSpPr>
            <a:xfrm>
              <a:off x="5101474" y="1882051"/>
              <a:ext cx="468816" cy="7120145"/>
              <a:chOff x="990600" y="152400"/>
              <a:chExt cx="318597" cy="4838699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9949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9906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0" name="Google Shape;30;p2"/>
            <p:cNvGrpSpPr/>
            <p:nvPr/>
          </p:nvGrpSpPr>
          <p:grpSpPr>
            <a:xfrm>
              <a:off x="5424695" y="1729651"/>
              <a:ext cx="468816" cy="7120145"/>
              <a:chOff x="3663063" y="152400"/>
              <a:chExt cx="318597" cy="4838699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3667406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32" name="Google Shape;3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663063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3" name="Google Shape;33;p2"/>
            <p:cNvGrpSpPr/>
            <p:nvPr/>
          </p:nvGrpSpPr>
          <p:grpSpPr>
            <a:xfrm>
              <a:off x="5747916" y="2034451"/>
              <a:ext cx="468816" cy="7120145"/>
              <a:chOff x="1295400" y="152400"/>
              <a:chExt cx="318597" cy="4838699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1299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295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6072553" y="1958251"/>
              <a:ext cx="468816" cy="7120145"/>
              <a:chOff x="1447800" y="152400"/>
              <a:chExt cx="318597" cy="4838699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1452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447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9" name="Google Shape;39;p2"/>
            <p:cNvGrpSpPr/>
            <p:nvPr/>
          </p:nvGrpSpPr>
          <p:grpSpPr>
            <a:xfrm>
              <a:off x="6395774" y="1653451"/>
              <a:ext cx="468816" cy="7120145"/>
              <a:chOff x="1600200" y="152400"/>
              <a:chExt cx="318597" cy="4838699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1604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1" name="Google Shape;4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600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" name="Google Shape;42;p2"/>
            <p:cNvGrpSpPr/>
            <p:nvPr/>
          </p:nvGrpSpPr>
          <p:grpSpPr>
            <a:xfrm>
              <a:off x="6718994" y="1424851"/>
              <a:ext cx="468816" cy="7120145"/>
              <a:chOff x="533400" y="152400"/>
              <a:chExt cx="318597" cy="4838699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537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4" name="Google Shape;4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33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5" name="Google Shape;45;p2"/>
            <p:cNvGrpSpPr/>
            <p:nvPr/>
          </p:nvGrpSpPr>
          <p:grpSpPr>
            <a:xfrm>
              <a:off x="7042215" y="1501051"/>
              <a:ext cx="468816" cy="7120145"/>
              <a:chOff x="685800" y="152400"/>
              <a:chExt cx="318597" cy="4838699"/>
            </a:xfrm>
          </p:grpSpPr>
          <p:sp>
            <p:nvSpPr>
              <p:cNvPr id="46" name="Google Shape;46;p2"/>
              <p:cNvSpPr/>
              <p:nvPr/>
            </p:nvSpPr>
            <p:spPr>
              <a:xfrm>
                <a:off x="690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7" name="Google Shape;4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8" name="Google Shape;48;p2"/>
            <p:cNvGrpSpPr/>
            <p:nvPr/>
          </p:nvGrpSpPr>
          <p:grpSpPr>
            <a:xfrm>
              <a:off x="7365436" y="1882051"/>
              <a:ext cx="468816" cy="7120145"/>
              <a:chOff x="838200" y="152400"/>
              <a:chExt cx="318597" cy="4838699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842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0" name="Google Shape;5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838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" name="Google Shape;51;p2"/>
            <p:cNvGrpSpPr/>
            <p:nvPr/>
          </p:nvGrpSpPr>
          <p:grpSpPr>
            <a:xfrm>
              <a:off x="7688656" y="1424851"/>
              <a:ext cx="468816" cy="7120145"/>
              <a:chOff x="990600" y="152400"/>
              <a:chExt cx="318597" cy="4838699"/>
            </a:xfrm>
          </p:grpSpPr>
          <p:sp>
            <p:nvSpPr>
              <p:cNvPr id="52" name="Google Shape;52;p2"/>
              <p:cNvSpPr/>
              <p:nvPr/>
            </p:nvSpPr>
            <p:spPr>
              <a:xfrm>
                <a:off x="9949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3" name="Google Shape;5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9906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4" name="Google Shape;54;p2"/>
            <p:cNvGrpSpPr/>
            <p:nvPr/>
          </p:nvGrpSpPr>
          <p:grpSpPr>
            <a:xfrm>
              <a:off x="8011877" y="2186851"/>
              <a:ext cx="468816" cy="7120145"/>
              <a:chOff x="3663063" y="152400"/>
              <a:chExt cx="318597" cy="4838699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3667406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6" name="Google Shape;5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663063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" name="Google Shape;57;p2"/>
            <p:cNvGrpSpPr/>
            <p:nvPr/>
          </p:nvGrpSpPr>
          <p:grpSpPr>
            <a:xfrm>
              <a:off x="8335098" y="1805851"/>
              <a:ext cx="468816" cy="7120145"/>
              <a:chOff x="1295400" y="152400"/>
              <a:chExt cx="318597" cy="4838699"/>
            </a:xfrm>
          </p:grpSpPr>
          <p:sp>
            <p:nvSpPr>
              <p:cNvPr id="58" name="Google Shape;58;p2"/>
              <p:cNvSpPr/>
              <p:nvPr/>
            </p:nvSpPr>
            <p:spPr>
              <a:xfrm>
                <a:off x="1299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9" name="Google Shape;5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295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>
            <a:spLocks noGrp="1"/>
          </p:cNvSpPr>
          <p:nvPr>
            <p:ph type="body" idx="1"/>
          </p:nvPr>
        </p:nvSpPr>
        <p:spPr>
          <a:xfrm>
            <a:off x="1652750" y="2161800"/>
            <a:ext cx="58383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800"/>
              <a:buFont typeface="Mali"/>
              <a:buChar char="✘"/>
              <a:defRPr sz="2800">
                <a:latin typeface="Mali"/>
                <a:ea typeface="Mali"/>
                <a:cs typeface="Mali"/>
                <a:sym typeface="Mali"/>
              </a:defRPr>
            </a:lvl1pPr>
            <a:lvl2pPr marL="914400" lvl="1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-"/>
              <a:defRPr sz="2800">
                <a:latin typeface="Mali"/>
                <a:ea typeface="Mali"/>
                <a:cs typeface="Mali"/>
                <a:sym typeface="Mali"/>
              </a:defRPr>
            </a:lvl2pPr>
            <a:lvl3pPr marL="1371600" lvl="2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-"/>
              <a:defRPr sz="2800">
                <a:latin typeface="Mali"/>
                <a:ea typeface="Mali"/>
                <a:cs typeface="Mali"/>
                <a:sym typeface="Mali"/>
              </a:defRPr>
            </a:lvl3pPr>
            <a:lvl4pPr marL="1828800" lvl="3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●"/>
              <a:defRPr sz="2800">
                <a:latin typeface="Mali"/>
                <a:ea typeface="Mali"/>
                <a:cs typeface="Mali"/>
                <a:sym typeface="Mali"/>
              </a:defRPr>
            </a:lvl4pPr>
            <a:lvl5pPr marL="2286000" lvl="4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○"/>
              <a:defRPr sz="2800">
                <a:latin typeface="Mali"/>
                <a:ea typeface="Mali"/>
                <a:cs typeface="Mali"/>
                <a:sym typeface="Mali"/>
              </a:defRPr>
            </a:lvl5pPr>
            <a:lvl6pPr marL="2743200" lvl="5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■"/>
              <a:defRPr sz="2800">
                <a:latin typeface="Mali"/>
                <a:ea typeface="Mali"/>
                <a:cs typeface="Mali"/>
                <a:sym typeface="Mali"/>
              </a:defRPr>
            </a:lvl6pPr>
            <a:lvl7pPr marL="3200400" lvl="6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●"/>
              <a:defRPr sz="2800">
                <a:latin typeface="Mali"/>
                <a:ea typeface="Mali"/>
                <a:cs typeface="Mali"/>
                <a:sym typeface="Mali"/>
              </a:defRPr>
            </a:lvl7pPr>
            <a:lvl8pPr marL="3657600" lvl="7" indent="-40640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ali"/>
              <a:buChar char="○"/>
              <a:defRPr sz="2800">
                <a:latin typeface="Mali"/>
                <a:ea typeface="Mali"/>
                <a:cs typeface="Mali"/>
                <a:sym typeface="Mali"/>
              </a:defRPr>
            </a:lvl8pPr>
            <a:lvl9pPr marL="4114800" lvl="8" indent="-4064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800"/>
              <a:buFont typeface="Mali"/>
              <a:buChar char="■"/>
              <a:defRPr sz="2800">
                <a:latin typeface="Mali"/>
                <a:ea typeface="Mali"/>
                <a:cs typeface="Mali"/>
                <a:sym typeface="Mali"/>
              </a:defRPr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5" name="Google Shape;115;p4"/>
          <p:cNvGrpSpPr/>
          <p:nvPr/>
        </p:nvGrpSpPr>
        <p:grpSpPr>
          <a:xfrm rot="599924">
            <a:off x="3521476" y="4047637"/>
            <a:ext cx="468832" cy="7120389"/>
            <a:chOff x="1447800" y="152400"/>
            <a:chExt cx="318597" cy="4838699"/>
          </a:xfrm>
        </p:grpSpPr>
        <p:sp>
          <p:nvSpPr>
            <p:cNvPr id="116" name="Google Shape;116;p4"/>
            <p:cNvSpPr/>
            <p:nvPr/>
          </p:nvSpPr>
          <p:spPr>
            <a:xfrm>
              <a:off x="14521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7" name="Google Shape;117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4478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8" name="Google Shape;118;p4"/>
          <p:cNvGrpSpPr/>
          <p:nvPr/>
        </p:nvGrpSpPr>
        <p:grpSpPr>
          <a:xfrm rot="1200084">
            <a:off x="1203519" y="3607342"/>
            <a:ext cx="468801" cy="7119911"/>
            <a:chOff x="1600200" y="152400"/>
            <a:chExt cx="318597" cy="4838699"/>
          </a:xfrm>
        </p:grpSpPr>
        <p:sp>
          <p:nvSpPr>
            <p:cNvPr id="119" name="Google Shape;119;p4"/>
            <p:cNvSpPr/>
            <p:nvPr/>
          </p:nvSpPr>
          <p:spPr>
            <a:xfrm>
              <a:off x="16045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20" name="Google Shape;120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002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1" name="Google Shape;121;p4"/>
          <p:cNvGrpSpPr/>
          <p:nvPr/>
        </p:nvGrpSpPr>
        <p:grpSpPr>
          <a:xfrm rot="1799848">
            <a:off x="34414" y="3701307"/>
            <a:ext cx="468820" cy="7120207"/>
            <a:chOff x="533400" y="152400"/>
            <a:chExt cx="318597" cy="4838699"/>
          </a:xfrm>
        </p:grpSpPr>
        <p:sp>
          <p:nvSpPr>
            <p:cNvPr id="122" name="Google Shape;122;p4"/>
            <p:cNvSpPr/>
            <p:nvPr/>
          </p:nvSpPr>
          <p:spPr>
            <a:xfrm>
              <a:off x="537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23" name="Google Shape;123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33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4" name="Google Shape;124;p4"/>
          <p:cNvGrpSpPr/>
          <p:nvPr/>
        </p:nvGrpSpPr>
        <p:grpSpPr>
          <a:xfrm rot="2399941">
            <a:off x="-1049427" y="2658217"/>
            <a:ext cx="468795" cy="7119825"/>
            <a:chOff x="685800" y="152400"/>
            <a:chExt cx="318597" cy="4838699"/>
          </a:xfrm>
        </p:grpSpPr>
        <p:sp>
          <p:nvSpPr>
            <p:cNvPr id="125" name="Google Shape;125;p4"/>
            <p:cNvSpPr/>
            <p:nvPr/>
          </p:nvSpPr>
          <p:spPr>
            <a:xfrm>
              <a:off x="6901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26" name="Google Shape;126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8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" name="Google Shape;127;p4"/>
          <p:cNvGrpSpPr/>
          <p:nvPr/>
        </p:nvGrpSpPr>
        <p:grpSpPr>
          <a:xfrm rot="2999880">
            <a:off x="-1706982" y="917344"/>
            <a:ext cx="468816" cy="7120136"/>
            <a:chOff x="838200" y="152400"/>
            <a:chExt cx="318597" cy="4838699"/>
          </a:xfrm>
        </p:grpSpPr>
        <p:sp>
          <p:nvSpPr>
            <p:cNvPr id="128" name="Google Shape;128;p4"/>
            <p:cNvSpPr/>
            <p:nvPr/>
          </p:nvSpPr>
          <p:spPr>
            <a:xfrm>
              <a:off x="8425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29" name="Google Shape;1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82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" name="Google Shape;130;p4"/>
          <p:cNvGrpSpPr/>
          <p:nvPr/>
        </p:nvGrpSpPr>
        <p:grpSpPr>
          <a:xfrm rot="3600035">
            <a:off x="-2254612" y="80296"/>
            <a:ext cx="468793" cy="7119788"/>
            <a:chOff x="990600" y="152400"/>
            <a:chExt cx="318597" cy="4838699"/>
          </a:xfrm>
        </p:grpSpPr>
        <p:sp>
          <p:nvSpPr>
            <p:cNvPr id="131" name="Google Shape;131;p4"/>
            <p:cNvSpPr/>
            <p:nvPr/>
          </p:nvSpPr>
          <p:spPr>
            <a:xfrm>
              <a:off x="9949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2" name="Google Shape;132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906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3" name="Google Shape;133;p4"/>
          <p:cNvGrpSpPr/>
          <p:nvPr/>
        </p:nvGrpSpPr>
        <p:grpSpPr>
          <a:xfrm rot="5400000">
            <a:off x="-2254612" y="-2303662"/>
            <a:ext cx="468784" cy="7119661"/>
            <a:chOff x="3663063" y="152400"/>
            <a:chExt cx="318597" cy="4838699"/>
          </a:xfrm>
        </p:grpSpPr>
        <p:sp>
          <p:nvSpPr>
            <p:cNvPr id="134" name="Google Shape;134;p4"/>
            <p:cNvSpPr/>
            <p:nvPr/>
          </p:nvSpPr>
          <p:spPr>
            <a:xfrm>
              <a:off x="3667406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5" name="Google Shape;135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663063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6" name="Google Shape;136;p4"/>
          <p:cNvGrpSpPr/>
          <p:nvPr/>
        </p:nvGrpSpPr>
        <p:grpSpPr>
          <a:xfrm rot="4800076">
            <a:off x="-1784050" y="-2583919"/>
            <a:ext cx="468832" cy="7120389"/>
            <a:chOff x="1295400" y="152400"/>
            <a:chExt cx="318597" cy="4838699"/>
          </a:xfrm>
        </p:grpSpPr>
        <p:sp>
          <p:nvSpPr>
            <p:cNvPr id="137" name="Google Shape;137;p4"/>
            <p:cNvSpPr/>
            <p:nvPr/>
          </p:nvSpPr>
          <p:spPr>
            <a:xfrm>
              <a:off x="1299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8" name="Google Shape;13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295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9" name="Google Shape;139;p4"/>
          <p:cNvGrpSpPr/>
          <p:nvPr/>
        </p:nvGrpSpPr>
        <p:grpSpPr>
          <a:xfrm rot="-10579780">
            <a:off x="6292864" y="-6220883"/>
            <a:ext cx="468822" cy="7120233"/>
            <a:chOff x="1447800" y="152400"/>
            <a:chExt cx="318597" cy="4838699"/>
          </a:xfrm>
        </p:grpSpPr>
        <p:sp>
          <p:nvSpPr>
            <p:cNvPr id="140" name="Google Shape;140;p4"/>
            <p:cNvSpPr/>
            <p:nvPr/>
          </p:nvSpPr>
          <p:spPr>
            <a:xfrm>
              <a:off x="14521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1" name="Google Shape;141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4478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4"/>
          <p:cNvGrpSpPr/>
          <p:nvPr/>
        </p:nvGrpSpPr>
        <p:grpSpPr>
          <a:xfrm rot="-9950062">
            <a:off x="7352097" y="-5550575"/>
            <a:ext cx="468798" cy="7119870"/>
            <a:chOff x="1600200" y="152400"/>
            <a:chExt cx="318597" cy="4838699"/>
          </a:xfrm>
        </p:grpSpPr>
        <p:sp>
          <p:nvSpPr>
            <p:cNvPr id="143" name="Google Shape;143;p4"/>
            <p:cNvSpPr/>
            <p:nvPr/>
          </p:nvSpPr>
          <p:spPr>
            <a:xfrm>
              <a:off x="16045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4" name="Google Shape;144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6002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5" name="Google Shape;145;p4"/>
          <p:cNvGrpSpPr/>
          <p:nvPr/>
        </p:nvGrpSpPr>
        <p:grpSpPr>
          <a:xfrm rot="-8674393">
            <a:off x="9511353" y="-5246133"/>
            <a:ext cx="468831" cy="7120371"/>
            <a:chOff x="533400" y="152400"/>
            <a:chExt cx="318597" cy="4838699"/>
          </a:xfrm>
        </p:grpSpPr>
        <p:sp>
          <p:nvSpPr>
            <p:cNvPr id="146" name="Google Shape;146;p4"/>
            <p:cNvSpPr/>
            <p:nvPr/>
          </p:nvSpPr>
          <p:spPr>
            <a:xfrm>
              <a:off x="537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7" name="Google Shape;147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33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8" name="Google Shape;148;p4"/>
          <p:cNvGrpSpPr/>
          <p:nvPr/>
        </p:nvGrpSpPr>
        <p:grpSpPr>
          <a:xfrm rot="-7873507">
            <a:off x="10561410" y="-3573826"/>
            <a:ext cx="468793" cy="7119801"/>
            <a:chOff x="685800" y="152400"/>
            <a:chExt cx="318597" cy="4838699"/>
          </a:xfrm>
        </p:grpSpPr>
        <p:sp>
          <p:nvSpPr>
            <p:cNvPr id="149" name="Google Shape;149;p4"/>
            <p:cNvSpPr/>
            <p:nvPr/>
          </p:nvSpPr>
          <p:spPr>
            <a:xfrm>
              <a:off x="6901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0" name="Google Shape;150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8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1" name="Google Shape;151;p4"/>
          <p:cNvGrpSpPr/>
          <p:nvPr/>
        </p:nvGrpSpPr>
        <p:grpSpPr>
          <a:xfrm rot="-7606867">
            <a:off x="10496000" y="-2583904"/>
            <a:ext cx="468829" cy="7120347"/>
            <a:chOff x="838200" y="152400"/>
            <a:chExt cx="318597" cy="4838699"/>
          </a:xfrm>
        </p:grpSpPr>
        <p:sp>
          <p:nvSpPr>
            <p:cNvPr id="152" name="Google Shape;152;p4"/>
            <p:cNvSpPr/>
            <p:nvPr/>
          </p:nvSpPr>
          <p:spPr>
            <a:xfrm>
              <a:off x="8425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3" name="Google Shape;153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82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4"/>
          <p:cNvGrpSpPr/>
          <p:nvPr/>
        </p:nvGrpSpPr>
        <p:grpSpPr>
          <a:xfrm rot="-5400000">
            <a:off x="11193572" y="80361"/>
            <a:ext cx="468784" cy="7119661"/>
            <a:chOff x="990600" y="152400"/>
            <a:chExt cx="318597" cy="4838699"/>
          </a:xfrm>
        </p:grpSpPr>
        <p:sp>
          <p:nvSpPr>
            <p:cNvPr id="155" name="Google Shape;155;p4"/>
            <p:cNvSpPr/>
            <p:nvPr/>
          </p:nvSpPr>
          <p:spPr>
            <a:xfrm>
              <a:off x="9949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6" name="Google Shape;156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906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7" name="Google Shape;157;p4"/>
          <p:cNvGrpSpPr/>
          <p:nvPr/>
        </p:nvGrpSpPr>
        <p:grpSpPr>
          <a:xfrm rot="-5400000">
            <a:off x="11650769" y="454778"/>
            <a:ext cx="468784" cy="7119661"/>
            <a:chOff x="3663063" y="152400"/>
            <a:chExt cx="318597" cy="4838699"/>
          </a:xfrm>
        </p:grpSpPr>
        <p:sp>
          <p:nvSpPr>
            <p:cNvPr id="158" name="Google Shape;158;p4"/>
            <p:cNvSpPr/>
            <p:nvPr/>
          </p:nvSpPr>
          <p:spPr>
            <a:xfrm>
              <a:off x="3667406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9" name="Google Shape;15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663063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0" name="Google Shape;160;p4"/>
          <p:cNvGrpSpPr/>
          <p:nvPr/>
        </p:nvGrpSpPr>
        <p:grpSpPr>
          <a:xfrm rot="-3998544">
            <a:off x="10865416" y="2410833"/>
            <a:ext cx="468813" cy="7120102"/>
            <a:chOff x="1295400" y="152400"/>
            <a:chExt cx="318597" cy="4838699"/>
          </a:xfrm>
        </p:grpSpPr>
        <p:sp>
          <p:nvSpPr>
            <p:cNvPr id="161" name="Google Shape;161;p4"/>
            <p:cNvSpPr/>
            <p:nvPr/>
          </p:nvSpPr>
          <p:spPr>
            <a:xfrm>
              <a:off x="1299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2" name="Google Shape;162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295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"/>
          <p:cNvSpPr txBox="1">
            <a:spLocks noGrp="1"/>
          </p:cNvSpPr>
          <p:nvPr>
            <p:ph type="title"/>
          </p:nvPr>
        </p:nvSpPr>
        <p:spPr>
          <a:xfrm>
            <a:off x="829000" y="526700"/>
            <a:ext cx="6902100" cy="46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body" idx="1"/>
          </p:nvPr>
        </p:nvSpPr>
        <p:spPr>
          <a:xfrm>
            <a:off x="829000" y="1352550"/>
            <a:ext cx="32175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-"/>
              <a:defRPr sz="2200"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-"/>
              <a:defRPr sz="2200"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55" name="Google Shape;355;p7"/>
          <p:cNvSpPr txBox="1">
            <a:spLocks noGrp="1"/>
          </p:cNvSpPr>
          <p:nvPr>
            <p:ph type="body" idx="2"/>
          </p:nvPr>
        </p:nvSpPr>
        <p:spPr>
          <a:xfrm>
            <a:off x="4513595" y="1352550"/>
            <a:ext cx="32175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-"/>
              <a:defRPr sz="2200"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-"/>
              <a:defRPr sz="2200"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56" name="Google Shape;356;p7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7" name="Google Shape;357;p7"/>
          <p:cNvGrpSpPr/>
          <p:nvPr/>
        </p:nvGrpSpPr>
        <p:grpSpPr>
          <a:xfrm>
            <a:off x="8004404" y="417297"/>
            <a:ext cx="3529549" cy="4525764"/>
            <a:chOff x="8004404" y="372498"/>
            <a:chExt cx="3529549" cy="4525764"/>
          </a:xfrm>
        </p:grpSpPr>
        <p:grpSp>
          <p:nvGrpSpPr>
            <p:cNvPr id="358" name="Google Shape;358;p7"/>
            <p:cNvGrpSpPr/>
            <p:nvPr/>
          </p:nvGrpSpPr>
          <p:grpSpPr>
            <a:xfrm rot="-5400000" flipH="1">
              <a:off x="8541351" y="-164449"/>
              <a:ext cx="2227938" cy="3301831"/>
              <a:chOff x="3485371" y="1424851"/>
              <a:chExt cx="5318543" cy="7882145"/>
            </a:xfrm>
          </p:grpSpPr>
          <p:grpSp>
            <p:nvGrpSpPr>
              <p:cNvPr id="359" name="Google Shape;359;p7"/>
              <p:cNvGrpSpPr/>
              <p:nvPr/>
            </p:nvGrpSpPr>
            <p:grpSpPr>
              <a:xfrm>
                <a:off x="3485371" y="1958251"/>
                <a:ext cx="468816" cy="7120145"/>
                <a:chOff x="1447800" y="152400"/>
                <a:chExt cx="318597" cy="4838699"/>
              </a:xfrm>
            </p:grpSpPr>
            <p:sp>
              <p:nvSpPr>
                <p:cNvPr id="360" name="Google Shape;360;p7"/>
                <p:cNvSpPr/>
                <p:nvPr/>
              </p:nvSpPr>
              <p:spPr>
                <a:xfrm>
                  <a:off x="14521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61" name="Google Shape;361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14478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62" name="Google Shape;362;p7"/>
              <p:cNvGrpSpPr/>
              <p:nvPr/>
            </p:nvGrpSpPr>
            <p:grpSpPr>
              <a:xfrm>
                <a:off x="3808592" y="1577251"/>
                <a:ext cx="468816" cy="7120145"/>
                <a:chOff x="1600200" y="152400"/>
                <a:chExt cx="318597" cy="4838699"/>
              </a:xfrm>
            </p:grpSpPr>
            <p:sp>
              <p:nvSpPr>
                <p:cNvPr id="363" name="Google Shape;363;p7"/>
                <p:cNvSpPr/>
                <p:nvPr/>
              </p:nvSpPr>
              <p:spPr>
                <a:xfrm>
                  <a:off x="16045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64" name="Google Shape;364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16002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65" name="Google Shape;365;p7"/>
              <p:cNvGrpSpPr/>
              <p:nvPr/>
            </p:nvGrpSpPr>
            <p:grpSpPr>
              <a:xfrm>
                <a:off x="4131812" y="2186851"/>
                <a:ext cx="468816" cy="7120145"/>
                <a:chOff x="533400" y="152400"/>
                <a:chExt cx="318597" cy="4838699"/>
              </a:xfrm>
            </p:grpSpPr>
            <p:sp>
              <p:nvSpPr>
                <p:cNvPr id="366" name="Google Shape;366;p7"/>
                <p:cNvSpPr/>
                <p:nvPr/>
              </p:nvSpPr>
              <p:spPr>
                <a:xfrm>
                  <a:off x="5377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67" name="Google Shape;367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5334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68" name="Google Shape;368;p7"/>
              <p:cNvGrpSpPr/>
              <p:nvPr/>
            </p:nvGrpSpPr>
            <p:grpSpPr>
              <a:xfrm>
                <a:off x="4455033" y="1729651"/>
                <a:ext cx="468816" cy="7120145"/>
                <a:chOff x="685800" y="152400"/>
                <a:chExt cx="318597" cy="4838699"/>
              </a:xfrm>
            </p:grpSpPr>
            <p:sp>
              <p:nvSpPr>
                <p:cNvPr id="369" name="Google Shape;369;p7"/>
                <p:cNvSpPr/>
                <p:nvPr/>
              </p:nvSpPr>
              <p:spPr>
                <a:xfrm>
                  <a:off x="6901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70" name="Google Shape;370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6858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71" name="Google Shape;371;p7"/>
              <p:cNvGrpSpPr/>
              <p:nvPr/>
            </p:nvGrpSpPr>
            <p:grpSpPr>
              <a:xfrm>
                <a:off x="4778254" y="1424851"/>
                <a:ext cx="468816" cy="7120145"/>
                <a:chOff x="838200" y="152400"/>
                <a:chExt cx="318597" cy="4838699"/>
              </a:xfrm>
            </p:grpSpPr>
            <p:sp>
              <p:nvSpPr>
                <p:cNvPr id="372" name="Google Shape;372;p7"/>
                <p:cNvSpPr/>
                <p:nvPr/>
              </p:nvSpPr>
              <p:spPr>
                <a:xfrm>
                  <a:off x="8425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73" name="Google Shape;373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8382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74" name="Google Shape;374;p7"/>
              <p:cNvGrpSpPr/>
              <p:nvPr/>
            </p:nvGrpSpPr>
            <p:grpSpPr>
              <a:xfrm>
                <a:off x="5101474" y="1882051"/>
                <a:ext cx="468816" cy="7120145"/>
                <a:chOff x="990600" y="152400"/>
                <a:chExt cx="318597" cy="4838699"/>
              </a:xfrm>
            </p:grpSpPr>
            <p:sp>
              <p:nvSpPr>
                <p:cNvPr id="375" name="Google Shape;375;p7"/>
                <p:cNvSpPr/>
                <p:nvPr/>
              </p:nvSpPr>
              <p:spPr>
                <a:xfrm>
                  <a:off x="9949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76" name="Google Shape;376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9906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77" name="Google Shape;377;p7"/>
              <p:cNvGrpSpPr/>
              <p:nvPr/>
            </p:nvGrpSpPr>
            <p:grpSpPr>
              <a:xfrm>
                <a:off x="5424695" y="1729651"/>
                <a:ext cx="468816" cy="7120145"/>
                <a:chOff x="3663063" y="152400"/>
                <a:chExt cx="318597" cy="4838699"/>
              </a:xfrm>
            </p:grpSpPr>
            <p:sp>
              <p:nvSpPr>
                <p:cNvPr id="378" name="Google Shape;378;p7"/>
                <p:cNvSpPr/>
                <p:nvPr/>
              </p:nvSpPr>
              <p:spPr>
                <a:xfrm>
                  <a:off x="3667406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79" name="Google Shape;379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3663063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80" name="Google Shape;380;p7"/>
              <p:cNvGrpSpPr/>
              <p:nvPr/>
            </p:nvGrpSpPr>
            <p:grpSpPr>
              <a:xfrm>
                <a:off x="5929821" y="2034451"/>
                <a:ext cx="468816" cy="7120145"/>
                <a:chOff x="1419019" y="152400"/>
                <a:chExt cx="318597" cy="4838699"/>
              </a:xfrm>
            </p:grpSpPr>
            <p:sp>
              <p:nvSpPr>
                <p:cNvPr id="381" name="Google Shape;381;p7"/>
                <p:cNvSpPr/>
                <p:nvPr/>
              </p:nvSpPr>
              <p:spPr>
                <a:xfrm>
                  <a:off x="1423362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82" name="Google Shape;382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1419019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83" name="Google Shape;383;p7"/>
              <p:cNvGrpSpPr/>
              <p:nvPr/>
            </p:nvGrpSpPr>
            <p:grpSpPr>
              <a:xfrm>
                <a:off x="6395774" y="1653451"/>
                <a:ext cx="468816" cy="7120145"/>
                <a:chOff x="1600200" y="152400"/>
                <a:chExt cx="318597" cy="4838699"/>
              </a:xfrm>
            </p:grpSpPr>
            <p:sp>
              <p:nvSpPr>
                <p:cNvPr id="384" name="Google Shape;384;p7"/>
                <p:cNvSpPr/>
                <p:nvPr/>
              </p:nvSpPr>
              <p:spPr>
                <a:xfrm>
                  <a:off x="16045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85" name="Google Shape;385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16002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86" name="Google Shape;386;p7"/>
              <p:cNvGrpSpPr/>
              <p:nvPr/>
            </p:nvGrpSpPr>
            <p:grpSpPr>
              <a:xfrm>
                <a:off x="6718994" y="1424851"/>
                <a:ext cx="468816" cy="7120145"/>
                <a:chOff x="533400" y="152400"/>
                <a:chExt cx="318597" cy="4838699"/>
              </a:xfrm>
            </p:grpSpPr>
            <p:sp>
              <p:nvSpPr>
                <p:cNvPr id="387" name="Google Shape;387;p7"/>
                <p:cNvSpPr/>
                <p:nvPr/>
              </p:nvSpPr>
              <p:spPr>
                <a:xfrm>
                  <a:off x="5377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88" name="Google Shape;388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5334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89" name="Google Shape;389;p7"/>
              <p:cNvGrpSpPr/>
              <p:nvPr/>
            </p:nvGrpSpPr>
            <p:grpSpPr>
              <a:xfrm>
                <a:off x="7042215" y="1501051"/>
                <a:ext cx="468816" cy="7120145"/>
                <a:chOff x="685800" y="152400"/>
                <a:chExt cx="318597" cy="4838699"/>
              </a:xfrm>
            </p:grpSpPr>
            <p:sp>
              <p:nvSpPr>
                <p:cNvPr id="390" name="Google Shape;390;p7"/>
                <p:cNvSpPr/>
                <p:nvPr/>
              </p:nvSpPr>
              <p:spPr>
                <a:xfrm>
                  <a:off x="6901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91" name="Google Shape;391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6858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92" name="Google Shape;392;p7"/>
              <p:cNvGrpSpPr/>
              <p:nvPr/>
            </p:nvGrpSpPr>
            <p:grpSpPr>
              <a:xfrm>
                <a:off x="7365436" y="1882051"/>
                <a:ext cx="468816" cy="7120145"/>
                <a:chOff x="838200" y="152400"/>
                <a:chExt cx="318597" cy="4838699"/>
              </a:xfrm>
            </p:grpSpPr>
            <p:sp>
              <p:nvSpPr>
                <p:cNvPr id="393" name="Google Shape;393;p7"/>
                <p:cNvSpPr/>
                <p:nvPr/>
              </p:nvSpPr>
              <p:spPr>
                <a:xfrm>
                  <a:off x="8425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94" name="Google Shape;394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8382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95" name="Google Shape;395;p7"/>
              <p:cNvGrpSpPr/>
              <p:nvPr/>
            </p:nvGrpSpPr>
            <p:grpSpPr>
              <a:xfrm>
                <a:off x="8011877" y="2186851"/>
                <a:ext cx="468816" cy="7120145"/>
                <a:chOff x="3663063" y="152400"/>
                <a:chExt cx="318597" cy="4838699"/>
              </a:xfrm>
            </p:grpSpPr>
            <p:sp>
              <p:nvSpPr>
                <p:cNvPr id="396" name="Google Shape;396;p7"/>
                <p:cNvSpPr/>
                <p:nvPr/>
              </p:nvSpPr>
              <p:spPr>
                <a:xfrm>
                  <a:off x="3667406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397" name="Google Shape;397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3663063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398" name="Google Shape;398;p7"/>
              <p:cNvGrpSpPr/>
              <p:nvPr/>
            </p:nvGrpSpPr>
            <p:grpSpPr>
              <a:xfrm>
                <a:off x="8335098" y="1805851"/>
                <a:ext cx="468816" cy="7120145"/>
                <a:chOff x="1295400" y="152400"/>
                <a:chExt cx="318597" cy="4838699"/>
              </a:xfrm>
            </p:grpSpPr>
            <p:sp>
              <p:nvSpPr>
                <p:cNvPr id="399" name="Google Shape;399;p7"/>
                <p:cNvSpPr/>
                <p:nvPr/>
              </p:nvSpPr>
              <p:spPr>
                <a:xfrm>
                  <a:off x="1299743" y="158450"/>
                  <a:ext cx="215896" cy="4770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06" h="3641729" extrusionOk="0">
                      <a:moveTo>
                        <a:pt x="164807" y="394989"/>
                      </a:moveTo>
                      <a:cubicBezTo>
                        <a:pt x="156185" y="351574"/>
                        <a:pt x="93171" y="32822"/>
                        <a:pt x="88053" y="7536"/>
                      </a:cubicBezTo>
                      <a:cubicBezTo>
                        <a:pt x="87620" y="5242"/>
                        <a:pt x="87006" y="2988"/>
                        <a:pt x="86219" y="798"/>
                      </a:cubicBezTo>
                      <a:cubicBezTo>
                        <a:pt x="85017" y="-2343"/>
                        <a:pt x="77441" y="4604"/>
                        <a:pt x="76836" y="7526"/>
                      </a:cubicBezTo>
                      <a:cubicBezTo>
                        <a:pt x="71773" y="32822"/>
                        <a:pt x="8686" y="347473"/>
                        <a:pt x="0" y="391002"/>
                      </a:cubicBezTo>
                      <a:cubicBezTo>
                        <a:pt x="0" y="400985"/>
                        <a:pt x="294" y="3614959"/>
                        <a:pt x="294" y="3614959"/>
                      </a:cubicBezTo>
                      <a:cubicBezTo>
                        <a:pt x="294" y="3628282"/>
                        <a:pt x="37358" y="3641729"/>
                        <a:pt x="82403" y="3641729"/>
                      </a:cubicBezTo>
                      <a:cubicBezTo>
                        <a:pt x="127448" y="3641729"/>
                        <a:pt x="164531" y="3628292"/>
                        <a:pt x="164531" y="3614959"/>
                      </a:cubicBezTo>
                      <a:lnTo>
                        <a:pt x="164742" y="3614959"/>
                      </a:lnTo>
                      <a:cubicBezTo>
                        <a:pt x="164742" y="3614959"/>
                        <a:pt x="164807" y="406076"/>
                        <a:pt x="164807" y="39498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400" name="Google Shape;400;p7"/>
                <p:cNvPicPr preferRelativeResize="0"/>
                <p:nvPr/>
              </p:nvPicPr>
              <p:blipFill>
                <a:blip r:embed="rId2">
                  <a:alphaModFix/>
                </a:blip>
                <a:stretch>
                  <a:fillRect/>
                </a:stretch>
              </p:blipFill>
              <p:spPr>
                <a:xfrm>
                  <a:off x="1295400" y="152400"/>
                  <a:ext cx="318597" cy="48386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grpSp>
          <p:nvGrpSpPr>
            <p:cNvPr id="401" name="Google Shape;401;p7"/>
            <p:cNvGrpSpPr/>
            <p:nvPr/>
          </p:nvGrpSpPr>
          <p:grpSpPr>
            <a:xfrm rot="-5400000" flipH="1">
              <a:off x="9848714" y="1201031"/>
              <a:ext cx="196383" cy="2982574"/>
              <a:chOff x="1447800" y="152400"/>
              <a:chExt cx="318597" cy="4838699"/>
            </a:xfrm>
          </p:grpSpPr>
          <p:sp>
            <p:nvSpPr>
              <p:cNvPr id="402" name="Google Shape;402;p7"/>
              <p:cNvSpPr/>
              <p:nvPr/>
            </p:nvSpPr>
            <p:spPr>
              <a:xfrm>
                <a:off x="1452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03" name="Google Shape;40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447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4" name="Google Shape;404;p7"/>
            <p:cNvGrpSpPr/>
            <p:nvPr/>
          </p:nvGrpSpPr>
          <p:grpSpPr>
            <a:xfrm rot="-5400000" flipH="1">
              <a:off x="9689113" y="1336426"/>
              <a:ext cx="196383" cy="2982574"/>
              <a:chOff x="1600200" y="152400"/>
              <a:chExt cx="318597" cy="4838699"/>
            </a:xfrm>
          </p:grpSpPr>
          <p:sp>
            <p:nvSpPr>
              <p:cNvPr id="405" name="Google Shape;405;p7"/>
              <p:cNvSpPr/>
              <p:nvPr/>
            </p:nvSpPr>
            <p:spPr>
              <a:xfrm>
                <a:off x="1604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06" name="Google Shape;406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600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7" name="Google Shape;407;p7"/>
            <p:cNvGrpSpPr/>
            <p:nvPr/>
          </p:nvGrpSpPr>
          <p:grpSpPr>
            <a:xfrm rot="-5400000" flipH="1">
              <a:off x="9944475" y="1471836"/>
              <a:ext cx="196383" cy="2982574"/>
              <a:chOff x="533400" y="152400"/>
              <a:chExt cx="318597" cy="4838699"/>
            </a:xfrm>
          </p:grpSpPr>
          <p:sp>
            <p:nvSpPr>
              <p:cNvPr id="408" name="Google Shape;408;p7"/>
              <p:cNvSpPr/>
              <p:nvPr/>
            </p:nvSpPr>
            <p:spPr>
              <a:xfrm>
                <a:off x="537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09" name="Google Shape;40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33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10" name="Google Shape;410;p7"/>
            <p:cNvGrpSpPr/>
            <p:nvPr/>
          </p:nvGrpSpPr>
          <p:grpSpPr>
            <a:xfrm rot="-5400000" flipH="1">
              <a:off x="9752954" y="1607231"/>
              <a:ext cx="196383" cy="2982574"/>
              <a:chOff x="685800" y="152400"/>
              <a:chExt cx="318597" cy="4838699"/>
            </a:xfrm>
          </p:grpSpPr>
          <p:sp>
            <p:nvSpPr>
              <p:cNvPr id="411" name="Google Shape;411;p7"/>
              <p:cNvSpPr/>
              <p:nvPr/>
            </p:nvSpPr>
            <p:spPr>
              <a:xfrm>
                <a:off x="690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12" name="Google Shape;412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13" name="Google Shape;413;p7"/>
            <p:cNvGrpSpPr/>
            <p:nvPr/>
          </p:nvGrpSpPr>
          <p:grpSpPr>
            <a:xfrm rot="-5400000" flipH="1">
              <a:off x="9816794" y="1954222"/>
              <a:ext cx="196383" cy="2982574"/>
              <a:chOff x="990600" y="152400"/>
              <a:chExt cx="318597" cy="4838699"/>
            </a:xfrm>
          </p:grpSpPr>
          <p:sp>
            <p:nvSpPr>
              <p:cNvPr id="414" name="Google Shape;414;p7"/>
              <p:cNvSpPr/>
              <p:nvPr/>
            </p:nvSpPr>
            <p:spPr>
              <a:xfrm>
                <a:off x="9949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15" name="Google Shape;415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9906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16" name="Google Shape;416;p7"/>
            <p:cNvGrpSpPr/>
            <p:nvPr/>
          </p:nvGrpSpPr>
          <p:grpSpPr>
            <a:xfrm rot="-5400000" flipH="1">
              <a:off x="9752954" y="2089589"/>
              <a:ext cx="196383" cy="2982574"/>
              <a:chOff x="3663063" y="152400"/>
              <a:chExt cx="318597" cy="4838699"/>
            </a:xfrm>
          </p:grpSpPr>
          <p:sp>
            <p:nvSpPr>
              <p:cNvPr id="417" name="Google Shape;417;p7"/>
              <p:cNvSpPr/>
              <p:nvPr/>
            </p:nvSpPr>
            <p:spPr>
              <a:xfrm>
                <a:off x="3667406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18" name="Google Shape;418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663063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19" name="Google Shape;419;p7"/>
            <p:cNvGrpSpPr/>
            <p:nvPr/>
          </p:nvGrpSpPr>
          <p:grpSpPr>
            <a:xfrm rot="-5400000" flipH="1">
              <a:off x="9880634" y="2225013"/>
              <a:ext cx="196383" cy="2982574"/>
              <a:chOff x="1295400" y="152400"/>
              <a:chExt cx="318597" cy="4838699"/>
            </a:xfrm>
          </p:grpSpPr>
          <p:sp>
            <p:nvSpPr>
              <p:cNvPr id="420" name="Google Shape;420;p7"/>
              <p:cNvSpPr/>
              <p:nvPr/>
            </p:nvSpPr>
            <p:spPr>
              <a:xfrm>
                <a:off x="1299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21" name="Google Shape;421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295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2" name="Google Shape;422;p7"/>
            <p:cNvGrpSpPr/>
            <p:nvPr/>
          </p:nvGrpSpPr>
          <p:grpSpPr>
            <a:xfrm rot="-5400000" flipH="1">
              <a:off x="9848714" y="2361002"/>
              <a:ext cx="196383" cy="2982574"/>
              <a:chOff x="1447800" y="152400"/>
              <a:chExt cx="318597" cy="4838699"/>
            </a:xfrm>
          </p:grpSpPr>
          <p:sp>
            <p:nvSpPr>
              <p:cNvPr id="423" name="Google Shape;423;p7"/>
              <p:cNvSpPr/>
              <p:nvPr/>
            </p:nvSpPr>
            <p:spPr>
              <a:xfrm>
                <a:off x="1452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24" name="Google Shape;42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447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5" name="Google Shape;425;p7"/>
            <p:cNvGrpSpPr/>
            <p:nvPr/>
          </p:nvGrpSpPr>
          <p:grpSpPr>
            <a:xfrm rot="-5400000" flipH="1">
              <a:off x="9721033" y="2496397"/>
              <a:ext cx="196383" cy="2982574"/>
              <a:chOff x="1600200" y="152400"/>
              <a:chExt cx="318597" cy="4838699"/>
            </a:xfrm>
          </p:grpSpPr>
          <p:sp>
            <p:nvSpPr>
              <p:cNvPr id="426" name="Google Shape;426;p7"/>
              <p:cNvSpPr/>
              <p:nvPr/>
            </p:nvSpPr>
            <p:spPr>
              <a:xfrm>
                <a:off x="1604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27" name="Google Shape;427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600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28" name="Google Shape;428;p7"/>
            <p:cNvGrpSpPr/>
            <p:nvPr/>
          </p:nvGrpSpPr>
          <p:grpSpPr>
            <a:xfrm rot="-5400000" flipH="1">
              <a:off x="9625273" y="2631806"/>
              <a:ext cx="196383" cy="2982574"/>
              <a:chOff x="533400" y="152400"/>
              <a:chExt cx="318597" cy="4838699"/>
            </a:xfrm>
          </p:grpSpPr>
          <p:sp>
            <p:nvSpPr>
              <p:cNvPr id="429" name="Google Shape;429;p7"/>
              <p:cNvSpPr/>
              <p:nvPr/>
            </p:nvSpPr>
            <p:spPr>
              <a:xfrm>
                <a:off x="537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30" name="Google Shape;430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33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31" name="Google Shape;431;p7"/>
            <p:cNvGrpSpPr/>
            <p:nvPr/>
          </p:nvGrpSpPr>
          <p:grpSpPr>
            <a:xfrm rot="-5400000" flipH="1">
              <a:off x="9657193" y="2767202"/>
              <a:ext cx="196383" cy="2982574"/>
              <a:chOff x="685800" y="152400"/>
              <a:chExt cx="318597" cy="4838699"/>
            </a:xfrm>
          </p:grpSpPr>
          <p:sp>
            <p:nvSpPr>
              <p:cNvPr id="432" name="Google Shape;432;p7"/>
              <p:cNvSpPr/>
              <p:nvPr/>
            </p:nvSpPr>
            <p:spPr>
              <a:xfrm>
                <a:off x="6901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33" name="Google Shape;43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8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34" name="Google Shape;434;p7"/>
            <p:cNvGrpSpPr/>
            <p:nvPr/>
          </p:nvGrpSpPr>
          <p:grpSpPr>
            <a:xfrm rot="-5400000" flipH="1">
              <a:off x="9816794" y="2902597"/>
              <a:ext cx="196383" cy="2982574"/>
              <a:chOff x="838200" y="152400"/>
              <a:chExt cx="318597" cy="4838699"/>
            </a:xfrm>
          </p:grpSpPr>
          <p:sp>
            <p:nvSpPr>
              <p:cNvPr id="435" name="Google Shape;435;p7"/>
              <p:cNvSpPr/>
              <p:nvPr/>
            </p:nvSpPr>
            <p:spPr>
              <a:xfrm>
                <a:off x="8425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36" name="Google Shape;436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8382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37" name="Google Shape;437;p7"/>
            <p:cNvGrpSpPr/>
            <p:nvPr/>
          </p:nvGrpSpPr>
          <p:grpSpPr>
            <a:xfrm rot="-5400000" flipH="1">
              <a:off x="9625273" y="3037992"/>
              <a:ext cx="196383" cy="2982574"/>
              <a:chOff x="990600" y="152400"/>
              <a:chExt cx="318597" cy="4838699"/>
            </a:xfrm>
          </p:grpSpPr>
          <p:sp>
            <p:nvSpPr>
              <p:cNvPr id="438" name="Google Shape;438;p7"/>
              <p:cNvSpPr/>
              <p:nvPr/>
            </p:nvSpPr>
            <p:spPr>
              <a:xfrm>
                <a:off x="9949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39" name="Google Shape;43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9906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40" name="Google Shape;440;p7"/>
            <p:cNvGrpSpPr/>
            <p:nvPr/>
          </p:nvGrpSpPr>
          <p:grpSpPr>
            <a:xfrm rot="-5400000" flipH="1">
              <a:off x="9944475" y="3173359"/>
              <a:ext cx="196383" cy="2982574"/>
              <a:chOff x="3663063" y="152400"/>
              <a:chExt cx="318597" cy="4838699"/>
            </a:xfrm>
          </p:grpSpPr>
          <p:sp>
            <p:nvSpPr>
              <p:cNvPr id="441" name="Google Shape;441;p7"/>
              <p:cNvSpPr/>
              <p:nvPr/>
            </p:nvSpPr>
            <p:spPr>
              <a:xfrm>
                <a:off x="3667406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42" name="Google Shape;442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663063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43" name="Google Shape;443;p7"/>
            <p:cNvGrpSpPr/>
            <p:nvPr/>
          </p:nvGrpSpPr>
          <p:grpSpPr>
            <a:xfrm rot="-5400000" flipH="1">
              <a:off x="9784874" y="3308783"/>
              <a:ext cx="196383" cy="2982574"/>
              <a:chOff x="1295400" y="152400"/>
              <a:chExt cx="318597" cy="4838699"/>
            </a:xfrm>
          </p:grpSpPr>
          <p:sp>
            <p:nvSpPr>
              <p:cNvPr id="444" name="Google Shape;444;p7"/>
              <p:cNvSpPr/>
              <p:nvPr/>
            </p:nvSpPr>
            <p:spPr>
              <a:xfrm>
                <a:off x="1299743" y="158450"/>
                <a:ext cx="215896" cy="4770665"/>
              </a:xfrm>
              <a:custGeom>
                <a:avLst/>
                <a:gdLst/>
                <a:ahLst/>
                <a:cxnLst/>
                <a:rect l="l" t="t" r="r" b="b"/>
                <a:pathLst>
                  <a:path w="164806" h="3641729" extrusionOk="0">
                    <a:moveTo>
                      <a:pt x="164807" y="394989"/>
                    </a:moveTo>
                    <a:cubicBezTo>
                      <a:pt x="156185" y="351574"/>
                      <a:pt x="93171" y="32822"/>
                      <a:pt x="88053" y="7536"/>
                    </a:cubicBezTo>
                    <a:cubicBezTo>
                      <a:pt x="87620" y="5242"/>
                      <a:pt x="87006" y="2988"/>
                      <a:pt x="86219" y="798"/>
                    </a:cubicBezTo>
                    <a:cubicBezTo>
                      <a:pt x="85017" y="-2343"/>
                      <a:pt x="77441" y="4604"/>
                      <a:pt x="76836" y="7526"/>
                    </a:cubicBezTo>
                    <a:cubicBezTo>
                      <a:pt x="71773" y="32822"/>
                      <a:pt x="8686" y="347473"/>
                      <a:pt x="0" y="391002"/>
                    </a:cubicBezTo>
                    <a:cubicBezTo>
                      <a:pt x="0" y="400985"/>
                      <a:pt x="294" y="3614959"/>
                      <a:pt x="294" y="3614959"/>
                    </a:cubicBezTo>
                    <a:cubicBezTo>
                      <a:pt x="294" y="3628282"/>
                      <a:pt x="37358" y="3641729"/>
                      <a:pt x="82403" y="3641729"/>
                    </a:cubicBezTo>
                    <a:cubicBezTo>
                      <a:pt x="127448" y="3641729"/>
                      <a:pt x="164531" y="3628292"/>
                      <a:pt x="164531" y="3614959"/>
                    </a:cubicBezTo>
                    <a:lnTo>
                      <a:pt x="164742" y="3614959"/>
                    </a:lnTo>
                    <a:cubicBezTo>
                      <a:pt x="164742" y="3614959"/>
                      <a:pt x="164807" y="406076"/>
                      <a:pt x="164807" y="39498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445" name="Google Shape;445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295400" y="152400"/>
                <a:ext cx="318597" cy="4838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446" name="Google Shape;446;p7"/>
          <p:cNvSpPr/>
          <p:nvPr/>
        </p:nvSpPr>
        <p:spPr>
          <a:xfrm rot="197195">
            <a:off x="572737" y="994041"/>
            <a:ext cx="2440148" cy="137295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pencil - Light paper">
  <p:cSld name="BLANK_1_1">
    <p:bg>
      <p:bgPr>
        <a:solidFill>
          <a:schemeClr val="accent5"/>
        </a:solidFill>
        <a:effectLst/>
      </p:bgPr>
    </p:bg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8" name="Google Shape;75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13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9000" y="526700"/>
            <a:ext cx="69021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29000" y="1352549"/>
            <a:ext cx="6902100" cy="3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unito Light"/>
              <a:buChar char="✘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marL="914400" lvl="1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Nunito Light"/>
              <a:buChar char="-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marL="1371600" lvl="2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Nunito Light"/>
              <a:buChar char="-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marL="1828800" lvl="3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●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marL="2286000" lvl="4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○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marL="2743200" lvl="5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■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marL="3200400" lvl="6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●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marL="3657600" lvl="7" indent="-381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○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marL="4114800" lvl="8" indent="-381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Nunito Light"/>
              <a:buChar char="■"/>
              <a:defRPr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5"/>
          <p:cNvSpPr txBox="1">
            <a:spLocks noGrp="1"/>
          </p:cNvSpPr>
          <p:nvPr>
            <p:ph type="ctrTitle"/>
          </p:nvPr>
        </p:nvSpPr>
        <p:spPr>
          <a:xfrm>
            <a:off x="394261" y="772620"/>
            <a:ext cx="714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IN" dirty="0"/>
              <a:t>WEBSITE REDESIGNING</a:t>
            </a:r>
            <a:endParaRPr dirty="0"/>
          </a:p>
        </p:txBody>
      </p:sp>
      <p:sp>
        <p:nvSpPr>
          <p:cNvPr id="768" name="Google Shape;768;p15"/>
          <p:cNvSpPr/>
          <p:nvPr/>
        </p:nvSpPr>
        <p:spPr>
          <a:xfrm rot="10800000">
            <a:off x="419285" y="1352519"/>
            <a:ext cx="2867612" cy="122053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9" name="Google Shape;769;p15"/>
          <p:cNvSpPr/>
          <p:nvPr/>
        </p:nvSpPr>
        <p:spPr>
          <a:xfrm rot="10800000">
            <a:off x="486033" y="2076126"/>
            <a:ext cx="4481382" cy="184803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67;p15">
            <a:extLst>
              <a:ext uri="{FF2B5EF4-FFF2-40B4-BE49-F238E27FC236}">
                <a16:creationId xmlns:a16="http://schemas.microsoft.com/office/drawing/2014/main" id="{37709815-53F8-4E8C-A2A6-3FD9635188DC}"/>
              </a:ext>
            </a:extLst>
          </p:cNvPr>
          <p:cNvSpPr txBox="1">
            <a:spLocks/>
          </p:cNvSpPr>
          <p:nvPr/>
        </p:nvSpPr>
        <p:spPr>
          <a:xfrm>
            <a:off x="394261" y="4563600"/>
            <a:ext cx="6781859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ali SemiBold"/>
              <a:buNone/>
              <a:defRPr sz="52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r>
              <a:rPr lang="en" sz="1800" dirty="0">
                <a:latin typeface="Nunito"/>
                <a:ea typeface="Nunito"/>
                <a:cs typeface="Nunito"/>
                <a:sym typeface="Nunito"/>
              </a:rPr>
              <a:t>🔨</a:t>
            </a:r>
            <a:r>
              <a:rPr lang="en-IN" sz="1800" dirty="0"/>
              <a:t>By Team Design To Code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57C641-433E-4552-94B9-64636FD8FF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Google Shape;818;p21">
            <a:extLst>
              <a:ext uri="{FF2B5EF4-FFF2-40B4-BE49-F238E27FC236}">
                <a16:creationId xmlns:a16="http://schemas.microsoft.com/office/drawing/2014/main" id="{F4C399B9-6ACD-458C-A4E0-058ED116657A}"/>
              </a:ext>
            </a:extLst>
          </p:cNvPr>
          <p:cNvSpPr/>
          <p:nvPr/>
        </p:nvSpPr>
        <p:spPr>
          <a:xfrm>
            <a:off x="2315226" y="618205"/>
            <a:ext cx="418605" cy="40677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" name="Google Shape;816;p21">
            <a:extLst>
              <a:ext uri="{FF2B5EF4-FFF2-40B4-BE49-F238E27FC236}">
                <a16:creationId xmlns:a16="http://schemas.microsoft.com/office/drawing/2014/main" id="{C038C4D6-892A-4A6C-B423-FE02E2A33B21}"/>
              </a:ext>
            </a:extLst>
          </p:cNvPr>
          <p:cNvSpPr/>
          <p:nvPr/>
        </p:nvSpPr>
        <p:spPr>
          <a:xfrm>
            <a:off x="2842723" y="980546"/>
            <a:ext cx="1635277" cy="165704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" name="Google Shape;817;p21">
            <a:extLst>
              <a:ext uri="{FF2B5EF4-FFF2-40B4-BE49-F238E27FC236}">
                <a16:creationId xmlns:a16="http://schemas.microsoft.com/office/drawing/2014/main" id="{17039484-4A7F-4D54-9642-4E6D1ACA58C5}"/>
              </a:ext>
            </a:extLst>
          </p:cNvPr>
          <p:cNvSpPr/>
          <p:nvPr/>
        </p:nvSpPr>
        <p:spPr>
          <a:xfrm rot="1473133">
            <a:off x="1232554" y="1615827"/>
            <a:ext cx="956077" cy="931329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9" name="Google Shape;819;p21">
            <a:extLst>
              <a:ext uri="{FF2B5EF4-FFF2-40B4-BE49-F238E27FC236}">
                <a16:creationId xmlns:a16="http://schemas.microsoft.com/office/drawing/2014/main" id="{4DB50B0C-DB1C-4C45-B447-FDD55D11EE92}"/>
              </a:ext>
            </a:extLst>
          </p:cNvPr>
          <p:cNvSpPr/>
          <p:nvPr/>
        </p:nvSpPr>
        <p:spPr>
          <a:xfrm rot="2486979">
            <a:off x="2506283" y="2492901"/>
            <a:ext cx="297803" cy="289388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" name="Google Shape;814;p21">
            <a:extLst>
              <a:ext uri="{FF2B5EF4-FFF2-40B4-BE49-F238E27FC236}">
                <a16:creationId xmlns:a16="http://schemas.microsoft.com/office/drawing/2014/main" id="{13704EBF-9316-4971-859A-A7218D50C726}"/>
              </a:ext>
            </a:extLst>
          </p:cNvPr>
          <p:cNvSpPr txBox="1">
            <a:spLocks/>
          </p:cNvSpPr>
          <p:nvPr/>
        </p:nvSpPr>
        <p:spPr>
          <a:xfrm>
            <a:off x="685800" y="3243498"/>
            <a:ext cx="3441357" cy="414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pPr algn="ctr"/>
            <a:r>
              <a:rPr lang="en-IN" sz="6000" dirty="0"/>
              <a:t>Thanks!</a:t>
            </a:r>
          </a:p>
        </p:txBody>
      </p:sp>
      <p:sp>
        <p:nvSpPr>
          <p:cNvPr id="11" name="Google Shape;815;p21">
            <a:extLst>
              <a:ext uri="{FF2B5EF4-FFF2-40B4-BE49-F238E27FC236}">
                <a16:creationId xmlns:a16="http://schemas.microsoft.com/office/drawing/2014/main" id="{883E6F2F-A446-45E6-B2D3-D8586087FB56}"/>
              </a:ext>
            </a:extLst>
          </p:cNvPr>
          <p:cNvSpPr txBox="1">
            <a:spLocks/>
          </p:cNvSpPr>
          <p:nvPr/>
        </p:nvSpPr>
        <p:spPr>
          <a:xfrm>
            <a:off x="1219329" y="3574250"/>
            <a:ext cx="77724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unito Light"/>
              <a:buChar char="✘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Nunito Light"/>
              <a:buChar char="-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Nunito Light"/>
              <a:buChar char="-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●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○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■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●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Light"/>
              <a:buChar char="○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Nunito Light"/>
              <a:buChar char="■"/>
              <a:defRPr sz="2400" b="0" i="0" u="none" strike="noStrike" cap="non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marL="0" lvl="0" indent="0">
              <a:spcBef>
                <a:spcPts val="1000"/>
              </a:spcBef>
              <a:buNone/>
            </a:pPr>
            <a:r>
              <a:rPr lang="en-US" sz="1400" dirty="0"/>
              <a:t>You can find us at:</a:t>
            </a:r>
          </a:p>
          <a:p>
            <a:pPr marL="0" lvl="0" indent="0">
              <a:spcBef>
                <a:spcPts val="1000"/>
              </a:spcBef>
              <a:buNone/>
            </a:pPr>
            <a:r>
              <a:rPr lang="en-US" sz="1400" dirty="0"/>
              <a:t>@</a:t>
            </a:r>
            <a:r>
              <a:rPr lang="en-US" sz="1400" dirty="0" err="1"/>
              <a:t>Tusharakhil</a:t>
            </a:r>
            <a:endParaRPr lang="en-US" sz="1400" dirty="0"/>
          </a:p>
          <a:p>
            <a:pPr marL="0" lvl="0" indent="0">
              <a:spcBef>
                <a:spcPts val="1000"/>
              </a:spcBef>
              <a:buNone/>
            </a:pPr>
            <a:r>
              <a:rPr lang="en-US" sz="1400" dirty="0"/>
              <a:t>@Avinash22032000</a:t>
            </a:r>
          </a:p>
        </p:txBody>
      </p:sp>
      <p:grpSp>
        <p:nvGrpSpPr>
          <p:cNvPr id="12" name="Google Shape;1065;p40">
            <a:extLst>
              <a:ext uri="{FF2B5EF4-FFF2-40B4-BE49-F238E27FC236}">
                <a16:creationId xmlns:a16="http://schemas.microsoft.com/office/drawing/2014/main" id="{5F6E7529-986D-44B6-81CE-5A855FD76424}"/>
              </a:ext>
            </a:extLst>
          </p:cNvPr>
          <p:cNvGrpSpPr/>
          <p:nvPr/>
        </p:nvGrpSpPr>
        <p:grpSpPr>
          <a:xfrm>
            <a:off x="381467" y="671390"/>
            <a:ext cx="503351" cy="5144216"/>
            <a:chOff x="3663063" y="152400"/>
            <a:chExt cx="318597" cy="4838699"/>
          </a:xfrm>
        </p:grpSpPr>
        <p:sp>
          <p:nvSpPr>
            <p:cNvPr id="13" name="Google Shape;1066;p40">
              <a:extLst>
                <a:ext uri="{FF2B5EF4-FFF2-40B4-BE49-F238E27FC236}">
                  <a16:creationId xmlns:a16="http://schemas.microsoft.com/office/drawing/2014/main" id="{83087F5D-747E-4B68-8152-A447469676F0}"/>
                </a:ext>
              </a:extLst>
            </p:cNvPr>
            <p:cNvSpPr/>
            <p:nvPr/>
          </p:nvSpPr>
          <p:spPr>
            <a:xfrm>
              <a:off x="3667406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" name="Google Shape;1067;p40">
              <a:extLst>
                <a:ext uri="{FF2B5EF4-FFF2-40B4-BE49-F238E27FC236}">
                  <a16:creationId xmlns:a16="http://schemas.microsoft.com/office/drawing/2014/main" id="{992CC1DA-17CE-4D48-A9D3-889CD446C1C7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663063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732181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9"/>
          <p:cNvSpPr txBox="1">
            <a:spLocks noGrp="1"/>
          </p:cNvSpPr>
          <p:nvPr>
            <p:ph type="body" idx="1"/>
          </p:nvPr>
        </p:nvSpPr>
        <p:spPr>
          <a:xfrm>
            <a:off x="1652750" y="2161800"/>
            <a:ext cx="58383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-IN" sz="4400" dirty="0"/>
              <a:t>Why We Have Taken This Problem?</a:t>
            </a:r>
            <a:endParaRPr sz="4400" dirty="0"/>
          </a:p>
        </p:txBody>
      </p:sp>
      <p:sp>
        <p:nvSpPr>
          <p:cNvPr id="801" name="Google Shape;801;p19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" name="Google Shape;1155;p41">
            <a:extLst>
              <a:ext uri="{FF2B5EF4-FFF2-40B4-BE49-F238E27FC236}">
                <a16:creationId xmlns:a16="http://schemas.microsoft.com/office/drawing/2014/main" id="{6CE00E6F-E7B6-4A87-B2F6-A05E0E15270A}"/>
              </a:ext>
            </a:extLst>
          </p:cNvPr>
          <p:cNvSpPr/>
          <p:nvPr/>
        </p:nvSpPr>
        <p:spPr>
          <a:xfrm>
            <a:off x="1284916" y="1949546"/>
            <a:ext cx="461506" cy="424507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6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B5B76-646A-49EA-9EDF-60AA888E7F9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5550" y="1777988"/>
            <a:ext cx="6432900" cy="1587524"/>
          </a:xfrm>
        </p:spPr>
        <p:txBody>
          <a:bodyPr/>
          <a:lstStyle/>
          <a:p>
            <a:r>
              <a:rPr lang="en-IN" sz="4000" dirty="0"/>
              <a:t>Poor User Interface.</a:t>
            </a:r>
          </a:p>
          <a:p>
            <a:r>
              <a:rPr lang="en-IN" sz="4000" dirty="0"/>
              <a:t>Difficult to navigate.</a:t>
            </a:r>
          </a:p>
          <a:p>
            <a:endParaRPr lang="en-IN" sz="4000" dirty="0"/>
          </a:p>
          <a:p>
            <a:endParaRPr lang="en-IN" sz="4000" dirty="0"/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610822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7"/>
          <p:cNvSpPr txBox="1">
            <a:spLocks noGrp="1"/>
          </p:cNvSpPr>
          <p:nvPr>
            <p:ph type="ctrTitle" idx="4294967295"/>
          </p:nvPr>
        </p:nvSpPr>
        <p:spPr>
          <a:xfrm>
            <a:off x="1205023" y="137398"/>
            <a:ext cx="6023348" cy="75632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Current Problem</a:t>
            </a:r>
            <a:endParaRPr sz="4000" dirty="0"/>
          </a:p>
        </p:txBody>
      </p:sp>
      <p:sp>
        <p:nvSpPr>
          <p:cNvPr id="784" name="Google Shape;784;p17"/>
          <p:cNvSpPr txBox="1">
            <a:spLocks noGrp="1"/>
          </p:cNvSpPr>
          <p:nvPr>
            <p:ph type="subTitle" idx="4294967295"/>
          </p:nvPr>
        </p:nvSpPr>
        <p:spPr>
          <a:xfrm>
            <a:off x="1275150" y="1429741"/>
            <a:ext cx="6593700" cy="180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785" name="Google Shape;785;p17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7C5784-E34C-4CE8-A53E-1F50CAE3C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023" y="1156299"/>
            <a:ext cx="6851916" cy="3854202"/>
          </a:xfrm>
          <a:prstGeom prst="rect">
            <a:avLst/>
          </a:prstGeom>
        </p:spPr>
      </p:pic>
      <p:sp>
        <p:nvSpPr>
          <p:cNvPr id="9" name="Google Shape;1155;p41">
            <a:extLst>
              <a:ext uri="{FF2B5EF4-FFF2-40B4-BE49-F238E27FC236}">
                <a16:creationId xmlns:a16="http://schemas.microsoft.com/office/drawing/2014/main" id="{0753CAB3-6E87-456D-8C02-6B700AD7A798}"/>
              </a:ext>
            </a:extLst>
          </p:cNvPr>
          <p:cNvSpPr/>
          <p:nvPr/>
        </p:nvSpPr>
        <p:spPr>
          <a:xfrm>
            <a:off x="667078" y="459766"/>
            <a:ext cx="362159" cy="314821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081;p40">
            <a:extLst>
              <a:ext uri="{FF2B5EF4-FFF2-40B4-BE49-F238E27FC236}">
                <a16:creationId xmlns:a16="http://schemas.microsoft.com/office/drawing/2014/main" id="{9F48548C-612E-442F-95EA-64D7F2841FBA}"/>
              </a:ext>
            </a:extLst>
          </p:cNvPr>
          <p:cNvSpPr/>
          <p:nvPr/>
        </p:nvSpPr>
        <p:spPr>
          <a:xfrm rot="10973476">
            <a:off x="1032373" y="698918"/>
            <a:ext cx="4343290" cy="285051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068;p40">
            <a:extLst>
              <a:ext uri="{FF2B5EF4-FFF2-40B4-BE49-F238E27FC236}">
                <a16:creationId xmlns:a16="http://schemas.microsoft.com/office/drawing/2014/main" id="{D64247BB-E74C-44E7-8E4B-8909AC267525}"/>
              </a:ext>
            </a:extLst>
          </p:cNvPr>
          <p:cNvGrpSpPr/>
          <p:nvPr/>
        </p:nvGrpSpPr>
        <p:grpSpPr>
          <a:xfrm>
            <a:off x="449212" y="841443"/>
            <a:ext cx="390647" cy="5090582"/>
            <a:chOff x="1295400" y="152400"/>
            <a:chExt cx="318597" cy="4838699"/>
          </a:xfrm>
        </p:grpSpPr>
        <p:sp>
          <p:nvSpPr>
            <p:cNvPr id="13" name="Google Shape;1069;p40">
              <a:extLst>
                <a:ext uri="{FF2B5EF4-FFF2-40B4-BE49-F238E27FC236}">
                  <a16:creationId xmlns:a16="http://schemas.microsoft.com/office/drawing/2014/main" id="{DC02E07B-5EEA-4262-825A-F4E10B64F323}"/>
                </a:ext>
              </a:extLst>
            </p:cNvPr>
            <p:cNvSpPr/>
            <p:nvPr/>
          </p:nvSpPr>
          <p:spPr>
            <a:xfrm>
              <a:off x="1299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" name="Google Shape;1070;p40">
              <a:extLst>
                <a:ext uri="{FF2B5EF4-FFF2-40B4-BE49-F238E27FC236}">
                  <a16:creationId xmlns:a16="http://schemas.microsoft.com/office/drawing/2014/main" id="{BAA4FC53-035D-491C-835D-6F9CD4D97A7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95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57C641-433E-4552-94B9-64636FD8FF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Google Shape;1130;p41">
            <a:extLst>
              <a:ext uri="{FF2B5EF4-FFF2-40B4-BE49-F238E27FC236}">
                <a16:creationId xmlns:a16="http://schemas.microsoft.com/office/drawing/2014/main" id="{F31C3F7D-2E0B-45F8-ADFB-0A41F75EEB01}"/>
              </a:ext>
            </a:extLst>
          </p:cNvPr>
          <p:cNvSpPr/>
          <p:nvPr/>
        </p:nvSpPr>
        <p:spPr>
          <a:xfrm>
            <a:off x="416867" y="276447"/>
            <a:ext cx="547152" cy="538362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783;p17">
            <a:extLst>
              <a:ext uri="{FF2B5EF4-FFF2-40B4-BE49-F238E27FC236}">
                <a16:creationId xmlns:a16="http://schemas.microsoft.com/office/drawing/2014/main" id="{90552174-26A1-4E9B-ABA5-F751B7943F33}"/>
              </a:ext>
            </a:extLst>
          </p:cNvPr>
          <p:cNvSpPr txBox="1">
            <a:spLocks/>
          </p:cNvSpPr>
          <p:nvPr/>
        </p:nvSpPr>
        <p:spPr>
          <a:xfrm>
            <a:off x="1205023" y="137398"/>
            <a:ext cx="6023348" cy="75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r>
              <a:rPr lang="en-IN" sz="4000" dirty="0"/>
              <a:t>Our Solution</a:t>
            </a:r>
          </a:p>
        </p:txBody>
      </p:sp>
      <p:sp>
        <p:nvSpPr>
          <p:cNvPr id="5" name="Google Shape;1083;p40">
            <a:extLst>
              <a:ext uri="{FF2B5EF4-FFF2-40B4-BE49-F238E27FC236}">
                <a16:creationId xmlns:a16="http://schemas.microsoft.com/office/drawing/2014/main" id="{2835F34A-290A-4291-92FA-15DC12C2D132}"/>
              </a:ext>
            </a:extLst>
          </p:cNvPr>
          <p:cNvSpPr/>
          <p:nvPr/>
        </p:nvSpPr>
        <p:spPr>
          <a:xfrm rot="-10680286">
            <a:off x="1511699" y="799421"/>
            <a:ext cx="2576612" cy="188593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5BCCC7-EA7E-4B59-9C3C-8BEB72E43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23" y="1072020"/>
            <a:ext cx="6993924" cy="393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02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6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B5B76-646A-49EA-9EDF-60AA888E7F9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355550" y="1777988"/>
            <a:ext cx="6432900" cy="1587524"/>
          </a:xfrm>
        </p:spPr>
        <p:txBody>
          <a:bodyPr/>
          <a:lstStyle/>
          <a:p>
            <a:r>
              <a:rPr lang="en-IN" sz="4000" dirty="0"/>
              <a:t>Improved User Interface.</a:t>
            </a:r>
          </a:p>
          <a:p>
            <a:r>
              <a:rPr lang="en-IN" sz="4000" dirty="0"/>
              <a:t>Easy to navigate.</a:t>
            </a:r>
          </a:p>
          <a:p>
            <a:endParaRPr lang="en-IN" sz="4000" dirty="0"/>
          </a:p>
          <a:p>
            <a:endParaRPr lang="en-IN" sz="4000" dirty="0"/>
          </a:p>
          <a:p>
            <a:endParaRPr lang="en-IN" sz="4000" dirty="0"/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507069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6"/>
          <p:cNvSpPr txBox="1">
            <a:spLocks noGrp="1"/>
          </p:cNvSpPr>
          <p:nvPr>
            <p:ph type="sldNum" idx="12"/>
          </p:nvPr>
        </p:nvSpPr>
        <p:spPr>
          <a:xfrm>
            <a:off x="8665029" y="127279"/>
            <a:ext cx="326700" cy="2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" name="mlh hack">
            <a:hlinkClick r:id="" action="ppaction://media"/>
            <a:extLst>
              <a:ext uri="{FF2B5EF4-FFF2-40B4-BE49-F238E27FC236}">
                <a16:creationId xmlns:a16="http://schemas.microsoft.com/office/drawing/2014/main" id="{9FAFB4A5-FF64-498D-9F35-EA57E17396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4633" y="1013252"/>
            <a:ext cx="6653648" cy="3742677"/>
          </a:xfrm>
          <a:prstGeom prst="rect">
            <a:avLst/>
          </a:prstGeom>
        </p:spPr>
      </p:pic>
      <p:sp>
        <p:nvSpPr>
          <p:cNvPr id="7" name="Google Shape;783;p17">
            <a:extLst>
              <a:ext uri="{FF2B5EF4-FFF2-40B4-BE49-F238E27FC236}">
                <a16:creationId xmlns:a16="http://schemas.microsoft.com/office/drawing/2014/main" id="{A95EDE38-C294-4E86-A747-3B584778D4B0}"/>
              </a:ext>
            </a:extLst>
          </p:cNvPr>
          <p:cNvSpPr txBox="1">
            <a:spLocks/>
          </p:cNvSpPr>
          <p:nvPr/>
        </p:nvSpPr>
        <p:spPr>
          <a:xfrm>
            <a:off x="1205023" y="137398"/>
            <a:ext cx="6023348" cy="75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r>
              <a:rPr lang="en-IN" sz="4000" dirty="0"/>
              <a:t>Demo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99CBD9-6E4B-4D39-82D2-3BDDD98554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68073" y="347158"/>
            <a:ext cx="546560" cy="54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57C641-433E-4552-94B9-64636FD8FF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4" name="Google Shape;783;p17">
            <a:extLst>
              <a:ext uri="{FF2B5EF4-FFF2-40B4-BE49-F238E27FC236}">
                <a16:creationId xmlns:a16="http://schemas.microsoft.com/office/drawing/2014/main" id="{90552174-26A1-4E9B-ABA5-F751B7943F33}"/>
              </a:ext>
            </a:extLst>
          </p:cNvPr>
          <p:cNvSpPr txBox="1">
            <a:spLocks/>
          </p:cNvSpPr>
          <p:nvPr/>
        </p:nvSpPr>
        <p:spPr>
          <a:xfrm>
            <a:off x="1205023" y="137398"/>
            <a:ext cx="6023348" cy="75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r>
              <a:rPr lang="en-IN" sz="4000" dirty="0"/>
              <a:t>Tech we Used</a:t>
            </a:r>
          </a:p>
        </p:txBody>
      </p:sp>
      <p:sp>
        <p:nvSpPr>
          <p:cNvPr id="5" name="Google Shape;1083;p40">
            <a:extLst>
              <a:ext uri="{FF2B5EF4-FFF2-40B4-BE49-F238E27FC236}">
                <a16:creationId xmlns:a16="http://schemas.microsoft.com/office/drawing/2014/main" id="{2835F34A-290A-4291-92FA-15DC12C2D132}"/>
              </a:ext>
            </a:extLst>
          </p:cNvPr>
          <p:cNvSpPr/>
          <p:nvPr/>
        </p:nvSpPr>
        <p:spPr>
          <a:xfrm rot="11026879">
            <a:off x="1414186" y="740907"/>
            <a:ext cx="3151166" cy="305622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35;p41">
            <a:extLst>
              <a:ext uri="{FF2B5EF4-FFF2-40B4-BE49-F238E27FC236}">
                <a16:creationId xmlns:a16="http://schemas.microsoft.com/office/drawing/2014/main" id="{5FFA0704-E96A-477B-BF47-B4F191F5DAE6}"/>
              </a:ext>
            </a:extLst>
          </p:cNvPr>
          <p:cNvSpPr/>
          <p:nvPr/>
        </p:nvSpPr>
        <p:spPr>
          <a:xfrm>
            <a:off x="471162" y="399979"/>
            <a:ext cx="421736" cy="398876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FE10911-39D2-4F18-B434-35FDB5B065BD}"/>
              </a:ext>
            </a:extLst>
          </p:cNvPr>
          <p:cNvSpPr txBox="1">
            <a:spLocks/>
          </p:cNvSpPr>
          <p:nvPr/>
        </p:nvSpPr>
        <p:spPr>
          <a:xfrm>
            <a:off x="1407538" y="1261542"/>
            <a:ext cx="7259733" cy="3420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3200" dirty="0"/>
              <a:t>HTML</a:t>
            </a:r>
          </a:p>
          <a:p>
            <a:r>
              <a:rPr lang="en-IN" sz="3200" dirty="0"/>
              <a:t>CSS</a:t>
            </a:r>
          </a:p>
          <a:p>
            <a:r>
              <a:rPr lang="en-IN" sz="3200" dirty="0"/>
              <a:t>JAVASCRIPT</a:t>
            </a:r>
          </a:p>
          <a:p>
            <a:endParaRPr lang="en-IN" sz="3200" dirty="0"/>
          </a:p>
        </p:txBody>
      </p:sp>
      <p:sp>
        <p:nvSpPr>
          <p:cNvPr id="9" name="Google Shape;1114;p41">
            <a:extLst>
              <a:ext uri="{FF2B5EF4-FFF2-40B4-BE49-F238E27FC236}">
                <a16:creationId xmlns:a16="http://schemas.microsoft.com/office/drawing/2014/main" id="{21EFB382-6BC2-44BC-B806-E45926139756}"/>
              </a:ext>
            </a:extLst>
          </p:cNvPr>
          <p:cNvSpPr/>
          <p:nvPr/>
        </p:nvSpPr>
        <p:spPr>
          <a:xfrm>
            <a:off x="1008787" y="1393652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114;p41">
            <a:extLst>
              <a:ext uri="{FF2B5EF4-FFF2-40B4-BE49-F238E27FC236}">
                <a16:creationId xmlns:a16="http://schemas.microsoft.com/office/drawing/2014/main" id="{76A00ADC-6ED5-49D8-9A26-22FFBBC6B742}"/>
              </a:ext>
            </a:extLst>
          </p:cNvPr>
          <p:cNvSpPr/>
          <p:nvPr/>
        </p:nvSpPr>
        <p:spPr>
          <a:xfrm>
            <a:off x="1009614" y="1893586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14;p41">
            <a:extLst>
              <a:ext uri="{FF2B5EF4-FFF2-40B4-BE49-F238E27FC236}">
                <a16:creationId xmlns:a16="http://schemas.microsoft.com/office/drawing/2014/main" id="{EB84A793-D2D3-4171-A807-8593795100C3}"/>
              </a:ext>
            </a:extLst>
          </p:cNvPr>
          <p:cNvSpPr/>
          <p:nvPr/>
        </p:nvSpPr>
        <p:spPr>
          <a:xfrm>
            <a:off x="1009614" y="2332834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1056;p40">
            <a:extLst>
              <a:ext uri="{FF2B5EF4-FFF2-40B4-BE49-F238E27FC236}">
                <a16:creationId xmlns:a16="http://schemas.microsoft.com/office/drawing/2014/main" id="{7511710D-1757-4042-9C2A-DE62ECC110CA}"/>
              </a:ext>
            </a:extLst>
          </p:cNvPr>
          <p:cNvGrpSpPr/>
          <p:nvPr/>
        </p:nvGrpSpPr>
        <p:grpSpPr>
          <a:xfrm>
            <a:off x="430989" y="866515"/>
            <a:ext cx="421736" cy="4975904"/>
            <a:chOff x="685800" y="152400"/>
            <a:chExt cx="318597" cy="4838699"/>
          </a:xfrm>
        </p:grpSpPr>
        <p:sp>
          <p:nvSpPr>
            <p:cNvPr id="13" name="Google Shape;1057;p40">
              <a:extLst>
                <a:ext uri="{FF2B5EF4-FFF2-40B4-BE49-F238E27FC236}">
                  <a16:creationId xmlns:a16="http://schemas.microsoft.com/office/drawing/2014/main" id="{34660265-B06B-4B9F-927B-20A645F6166E}"/>
                </a:ext>
              </a:extLst>
            </p:cNvPr>
            <p:cNvSpPr/>
            <p:nvPr/>
          </p:nvSpPr>
          <p:spPr>
            <a:xfrm>
              <a:off x="6901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" name="Google Shape;1058;p40">
              <a:extLst>
                <a:ext uri="{FF2B5EF4-FFF2-40B4-BE49-F238E27FC236}">
                  <a16:creationId xmlns:a16="http://schemas.microsoft.com/office/drawing/2014/main" id="{5F62969F-E8F0-498B-9972-A635EFB8AAEC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8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89275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57C641-433E-4552-94B9-64636FD8FF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4" name="Google Shape;783;p17">
            <a:extLst>
              <a:ext uri="{FF2B5EF4-FFF2-40B4-BE49-F238E27FC236}">
                <a16:creationId xmlns:a16="http://schemas.microsoft.com/office/drawing/2014/main" id="{90552174-26A1-4E9B-ABA5-F751B7943F33}"/>
              </a:ext>
            </a:extLst>
          </p:cNvPr>
          <p:cNvSpPr txBox="1">
            <a:spLocks/>
          </p:cNvSpPr>
          <p:nvPr/>
        </p:nvSpPr>
        <p:spPr>
          <a:xfrm>
            <a:off x="1205023" y="137398"/>
            <a:ext cx="6023348" cy="75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 SemiBold"/>
              <a:buNone/>
              <a:defRPr sz="2800" b="0" i="0" u="none" strike="noStrike" cap="none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>
            <a:r>
              <a:rPr lang="en-IN" sz="4000" dirty="0"/>
              <a:t>Future Scope</a:t>
            </a:r>
          </a:p>
        </p:txBody>
      </p:sp>
      <p:sp>
        <p:nvSpPr>
          <p:cNvPr id="5" name="Google Shape;1083;p40">
            <a:extLst>
              <a:ext uri="{FF2B5EF4-FFF2-40B4-BE49-F238E27FC236}">
                <a16:creationId xmlns:a16="http://schemas.microsoft.com/office/drawing/2014/main" id="{2835F34A-290A-4291-92FA-15DC12C2D132}"/>
              </a:ext>
            </a:extLst>
          </p:cNvPr>
          <p:cNvSpPr/>
          <p:nvPr/>
        </p:nvSpPr>
        <p:spPr>
          <a:xfrm rot="11026879">
            <a:off x="1414186" y="740907"/>
            <a:ext cx="3151166" cy="305622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35;p41">
            <a:extLst>
              <a:ext uri="{FF2B5EF4-FFF2-40B4-BE49-F238E27FC236}">
                <a16:creationId xmlns:a16="http://schemas.microsoft.com/office/drawing/2014/main" id="{5FFA0704-E96A-477B-BF47-B4F191F5DAE6}"/>
              </a:ext>
            </a:extLst>
          </p:cNvPr>
          <p:cNvSpPr/>
          <p:nvPr/>
        </p:nvSpPr>
        <p:spPr>
          <a:xfrm>
            <a:off x="471162" y="399979"/>
            <a:ext cx="421736" cy="398876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FE10911-39D2-4F18-B434-35FDB5B065BD}"/>
              </a:ext>
            </a:extLst>
          </p:cNvPr>
          <p:cNvSpPr txBox="1">
            <a:spLocks/>
          </p:cNvSpPr>
          <p:nvPr/>
        </p:nvSpPr>
        <p:spPr>
          <a:xfrm>
            <a:off x="1407538" y="1261542"/>
            <a:ext cx="7259733" cy="34209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3200" dirty="0"/>
              <a:t>We will try to create more creative UI and UX.</a:t>
            </a:r>
          </a:p>
          <a:p>
            <a:r>
              <a:rPr lang="en-IN" sz="3200" dirty="0"/>
              <a:t>To become full time UI/UX designer.</a:t>
            </a:r>
          </a:p>
          <a:p>
            <a:endParaRPr lang="en-IN" sz="3200" dirty="0"/>
          </a:p>
        </p:txBody>
      </p:sp>
      <p:sp>
        <p:nvSpPr>
          <p:cNvPr id="9" name="Google Shape;1114;p41">
            <a:extLst>
              <a:ext uri="{FF2B5EF4-FFF2-40B4-BE49-F238E27FC236}">
                <a16:creationId xmlns:a16="http://schemas.microsoft.com/office/drawing/2014/main" id="{21EFB382-6BC2-44BC-B806-E45926139756}"/>
              </a:ext>
            </a:extLst>
          </p:cNvPr>
          <p:cNvSpPr/>
          <p:nvPr/>
        </p:nvSpPr>
        <p:spPr>
          <a:xfrm>
            <a:off x="1008787" y="1393652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14;p41">
            <a:extLst>
              <a:ext uri="{FF2B5EF4-FFF2-40B4-BE49-F238E27FC236}">
                <a16:creationId xmlns:a16="http://schemas.microsoft.com/office/drawing/2014/main" id="{EB84A793-D2D3-4171-A807-8593795100C3}"/>
              </a:ext>
            </a:extLst>
          </p:cNvPr>
          <p:cNvSpPr/>
          <p:nvPr/>
        </p:nvSpPr>
        <p:spPr>
          <a:xfrm>
            <a:off x="1009614" y="2332834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" name="Google Shape;1053;p40">
            <a:extLst>
              <a:ext uri="{FF2B5EF4-FFF2-40B4-BE49-F238E27FC236}">
                <a16:creationId xmlns:a16="http://schemas.microsoft.com/office/drawing/2014/main" id="{D9BCB95F-1978-4B11-8577-B0D800496C1D}"/>
              </a:ext>
            </a:extLst>
          </p:cNvPr>
          <p:cNvGrpSpPr/>
          <p:nvPr/>
        </p:nvGrpSpPr>
        <p:grpSpPr>
          <a:xfrm>
            <a:off x="430989" y="893718"/>
            <a:ext cx="421736" cy="4838699"/>
            <a:chOff x="533400" y="152400"/>
            <a:chExt cx="318597" cy="4838699"/>
          </a:xfrm>
        </p:grpSpPr>
        <p:sp>
          <p:nvSpPr>
            <p:cNvPr id="16" name="Google Shape;1054;p40">
              <a:extLst>
                <a:ext uri="{FF2B5EF4-FFF2-40B4-BE49-F238E27FC236}">
                  <a16:creationId xmlns:a16="http://schemas.microsoft.com/office/drawing/2014/main" id="{36A77231-3698-4D90-9E19-76ECF6CFC7BE}"/>
                </a:ext>
              </a:extLst>
            </p:cNvPr>
            <p:cNvSpPr/>
            <p:nvPr/>
          </p:nvSpPr>
          <p:spPr>
            <a:xfrm>
              <a:off x="537743" y="158450"/>
              <a:ext cx="215896" cy="4770665"/>
            </a:xfrm>
            <a:custGeom>
              <a:avLst/>
              <a:gdLst/>
              <a:ahLst/>
              <a:cxnLst/>
              <a:rect l="l" t="t" r="r" b="b"/>
              <a:pathLst>
                <a:path w="164806" h="3641729" extrusionOk="0">
                  <a:moveTo>
                    <a:pt x="164807" y="394989"/>
                  </a:moveTo>
                  <a:cubicBezTo>
                    <a:pt x="156185" y="351574"/>
                    <a:pt x="93171" y="32822"/>
                    <a:pt x="88053" y="7536"/>
                  </a:cubicBezTo>
                  <a:cubicBezTo>
                    <a:pt x="87620" y="5242"/>
                    <a:pt x="87006" y="2988"/>
                    <a:pt x="86219" y="798"/>
                  </a:cubicBezTo>
                  <a:cubicBezTo>
                    <a:pt x="85017" y="-2343"/>
                    <a:pt x="77441" y="4604"/>
                    <a:pt x="76836" y="7526"/>
                  </a:cubicBezTo>
                  <a:cubicBezTo>
                    <a:pt x="71773" y="32822"/>
                    <a:pt x="8686" y="347473"/>
                    <a:pt x="0" y="391002"/>
                  </a:cubicBezTo>
                  <a:cubicBezTo>
                    <a:pt x="0" y="400985"/>
                    <a:pt x="294" y="3614959"/>
                    <a:pt x="294" y="3614959"/>
                  </a:cubicBezTo>
                  <a:cubicBezTo>
                    <a:pt x="294" y="3628282"/>
                    <a:pt x="37358" y="3641729"/>
                    <a:pt x="82403" y="3641729"/>
                  </a:cubicBezTo>
                  <a:cubicBezTo>
                    <a:pt x="127448" y="3641729"/>
                    <a:pt x="164531" y="3628292"/>
                    <a:pt x="164531" y="3614959"/>
                  </a:cubicBezTo>
                  <a:lnTo>
                    <a:pt x="164742" y="3614959"/>
                  </a:lnTo>
                  <a:cubicBezTo>
                    <a:pt x="164742" y="3614959"/>
                    <a:pt x="164807" y="406076"/>
                    <a:pt x="164807" y="3949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7" name="Google Shape;1055;p40">
              <a:extLst>
                <a:ext uri="{FF2B5EF4-FFF2-40B4-BE49-F238E27FC236}">
                  <a16:creationId xmlns:a16="http://schemas.microsoft.com/office/drawing/2014/main" id="{193F86DE-7ADA-4113-9B4D-9C56AAC0BD6B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33400" y="152400"/>
              <a:ext cx="318597" cy="48386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68614199"/>
      </p:ext>
    </p:extLst>
  </p:cSld>
  <p:clrMapOvr>
    <a:masterClrMapping/>
  </p:clrMapOvr>
</p:sld>
</file>

<file path=ppt/theme/theme1.xml><?xml version="1.0" encoding="utf-8"?>
<a:theme xmlns:a="http://schemas.openxmlformats.org/drawingml/2006/main" name="Ely template">
  <a:themeElements>
    <a:clrScheme name="Custom 347">
      <a:dk1>
        <a:srgbClr val="21355A"/>
      </a:dk1>
      <a:lt1>
        <a:srgbClr val="FFFFFF"/>
      </a:lt1>
      <a:dk2>
        <a:srgbClr val="59BB00"/>
      </a:dk2>
      <a:lt2>
        <a:srgbClr val="00BABE"/>
      </a:lt2>
      <a:accent1>
        <a:srgbClr val="3AA0FF"/>
      </a:accent1>
      <a:accent2>
        <a:srgbClr val="3924BB"/>
      </a:accent2>
      <a:accent3>
        <a:srgbClr val="D63ED1"/>
      </a:accent3>
      <a:accent4>
        <a:srgbClr val="FF0000"/>
      </a:accent4>
      <a:accent5>
        <a:srgbClr val="FF8200"/>
      </a:accent5>
      <a:accent6>
        <a:srgbClr val="FFCC00"/>
      </a:accent6>
      <a:hlink>
        <a:srgbClr val="1C7AD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85</Words>
  <Application>Microsoft Office PowerPoint</Application>
  <PresentationFormat>On-screen Show (16:9)</PresentationFormat>
  <Paragraphs>33</Paragraphs>
  <Slides>10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Nunito</vt:lpstr>
      <vt:lpstr>Mali SemiBold</vt:lpstr>
      <vt:lpstr>Calibri</vt:lpstr>
      <vt:lpstr>Nunito Light</vt:lpstr>
      <vt:lpstr>Mali</vt:lpstr>
      <vt:lpstr>Ely template</vt:lpstr>
      <vt:lpstr>WEBSITE REDESIGNING</vt:lpstr>
      <vt:lpstr>PowerPoint Presentation</vt:lpstr>
      <vt:lpstr>PowerPoint Presentation</vt:lpstr>
      <vt:lpstr>Current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REDESIGNING </dc:title>
  <cp:lastModifiedBy>AKHIL TUSHAR</cp:lastModifiedBy>
  <cp:revision>14</cp:revision>
  <dcterms:modified xsi:type="dcterms:W3CDTF">2019-12-07T13:23:47Z</dcterms:modified>
</cp:coreProperties>
</file>